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609600"/>
            <a:ext cx="5486400" cy="4114800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ru-RU" sz="2400" b="1" i="1" dirty="0" smtClean="0"/>
              <a:t>Ай – </a:t>
            </a:r>
            <a:r>
              <a:rPr lang="ru-RU" sz="2400" b="1" i="1" dirty="0" err="1" smtClean="0"/>
              <a:t>ай</a:t>
            </a:r>
            <a:r>
              <a:rPr lang="ru-RU" sz="2400" b="1" i="1" dirty="0" smtClean="0"/>
              <a:t> – </a:t>
            </a:r>
            <a:r>
              <a:rPr lang="ru-RU" sz="2400" b="1" i="1" dirty="0" err="1" smtClean="0"/>
              <a:t>ай</a:t>
            </a:r>
            <a:endParaRPr lang="ru-RU" sz="2400" b="1" i="1" dirty="0" smtClean="0"/>
          </a:p>
          <a:p>
            <a:r>
              <a:rPr lang="ru-RU" sz="2400" b="1" i="1" dirty="0" err="1" smtClean="0"/>
              <a:t>Бигер</a:t>
            </a:r>
            <a:r>
              <a:rPr lang="ba-RU" sz="2400" b="1" i="1" dirty="0" smtClean="0"/>
              <a:t>әк матур тулған ай</a:t>
            </a:r>
            <a:endParaRPr lang="ru-RU" sz="2400" b="1" i="1" dirty="0"/>
          </a:p>
        </p:txBody>
      </p:sp>
      <p:pic>
        <p:nvPicPr>
          <p:cNvPr id="1026" name="Picture 2" descr="C:\Users\Admin\Desktop\kisspng-moon-cloud-cuteness-clip-art-moon-5ab470adb35ca7.8420988415217747657347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685800"/>
            <a:ext cx="5309937" cy="4267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87236" y="609600"/>
            <a:ext cx="5604164" cy="4114800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ba-RU" sz="2400" b="1" dirty="0" smtClean="0"/>
              <a:t>Әм – әм – әм</a:t>
            </a:r>
          </a:p>
          <a:p>
            <a:r>
              <a:rPr lang="ba-RU" sz="2400" b="1" dirty="0" smtClean="0"/>
              <a:t>Мин иҙәнде һеперәм</a:t>
            </a:r>
            <a:endParaRPr lang="ru-RU" sz="2400" b="1" dirty="0"/>
          </a:p>
        </p:txBody>
      </p:sp>
      <p:pic>
        <p:nvPicPr>
          <p:cNvPr id="2050" name="Picture 2" descr="C:\Users\Admin\Desktop\young-girl-sweeping_33070-358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609600"/>
            <a:ext cx="5562600" cy="4158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ba-RU" sz="1800" dirty="0" smtClean="0"/>
              <a:t>Ре – ре – ре</a:t>
            </a:r>
          </a:p>
          <a:p>
            <a:r>
              <a:rPr lang="ba-RU" sz="1800" dirty="0" smtClean="0"/>
              <a:t>Һунарға сыҡҡан бүре</a:t>
            </a:r>
            <a:endParaRPr lang="ru-RU" sz="1800" dirty="0"/>
          </a:p>
        </p:txBody>
      </p:sp>
      <p:pic>
        <p:nvPicPr>
          <p:cNvPr id="3074" name="Picture 2" descr="https://ds05.infourok.ru/uploads/ex/131f/0002ab2e-01269ae7/hello_html_7bcf8167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2500" b="12500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ba-RU" sz="1800" dirty="0" smtClean="0"/>
              <a:t>Нә – нә – нә</a:t>
            </a:r>
          </a:p>
          <a:p>
            <a:r>
              <a:rPr lang="ba-RU" sz="1800" dirty="0" smtClean="0"/>
              <a:t>Юла бик тиҙ әйләнә</a:t>
            </a:r>
            <a:endParaRPr lang="ru-RU" sz="1800" dirty="0"/>
          </a:p>
        </p:txBody>
      </p:sp>
      <p:pic>
        <p:nvPicPr>
          <p:cNvPr id="16390" name="Picture 6" descr="https://cdn2.static1-sima-land.com/items/2040220/0/700-nw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2500" b="12500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ba-RU" sz="2000" dirty="0" smtClean="0"/>
              <a:t>Ам – ам – ам</a:t>
            </a:r>
          </a:p>
          <a:p>
            <a:r>
              <a:rPr lang="ba-RU" sz="2000" dirty="0" smtClean="0"/>
              <a:t>Мин күнәккә ҡом һалам</a:t>
            </a:r>
            <a:endParaRPr lang="ru-RU" sz="2000" dirty="0"/>
          </a:p>
        </p:txBody>
      </p:sp>
      <p:pic>
        <p:nvPicPr>
          <p:cNvPr id="17412" name="Picture 4" descr="https://cmp24.ru/images/prodacts/sourse/61532/61532687_igrovoy-nabor-polese-nabor-65-jetlyie-grabli-3584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4994" b="14994"/>
          <a:stretch>
            <a:fillRect/>
          </a:stretch>
        </p:blipFill>
        <p:spPr bwMode="auto">
          <a:xfrm>
            <a:off x="1828800" y="381000"/>
            <a:ext cx="5486400" cy="4114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ba-RU" sz="2000" dirty="0" smtClean="0"/>
              <a:t>Ра – ра – ра</a:t>
            </a:r>
          </a:p>
          <a:p>
            <a:r>
              <a:rPr lang="ba-RU" sz="2000" dirty="0" smtClean="0"/>
              <a:t>Беҙҙең бесәй ҡап - ҡара</a:t>
            </a:r>
            <a:endParaRPr lang="ru-RU" sz="2000" dirty="0"/>
          </a:p>
        </p:txBody>
      </p:sp>
      <p:pic>
        <p:nvPicPr>
          <p:cNvPr id="18434" name="Picture 2" descr="https://img2.freepng.ru/20180715/rpg/kisspng-black-cat-kitten-bombay-cat-american-wirehair-kora-chaton-5b4b318b859d59.3732720915316545395473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786" b="1786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68" name="Picture 12" descr="https://sun9-31.userapi.com/auk49GqpKkrIHYJ_pxX1mWGWheJOLh0E85jL3g/xTqjoCc712U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0774" b="1077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54</Words>
  <PresentationFormat>Экран (4:3)</PresentationFormat>
  <Paragraphs>12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9</cp:revision>
  <dcterms:created xsi:type="dcterms:W3CDTF">2021-02-11T09:11:37Z</dcterms:created>
  <dcterms:modified xsi:type="dcterms:W3CDTF">2021-02-11T10:32:36Z</dcterms:modified>
</cp:coreProperties>
</file>